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Instrument Sans Semi Bold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Instrument Sans Medium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-101" y="-27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Snake Game: From Zero to Hero with HTML, CSS, &amp;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classic Snake game meets modern web tech. Build it live with HTML, CSS, and JavaScript for interactive fun and learning.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5640110"/>
            <a:ext cx="23180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BY-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	</a:t>
            </a:r>
            <a:r>
              <a:rPr lang="en-US" sz="2200" b="1" dirty="0" err="1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Baibhab</a:t>
            </a:r>
            <a:r>
              <a:rPr lang="en-US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 </a:t>
            </a:r>
            <a:r>
              <a:rPr lang="en-US" sz="2200" b="1" dirty="0" err="1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Mund</a:t>
            </a:r>
            <a:endParaRPr lang="en-US" sz="2200" b="1" dirty="0" smtClean="0">
              <a:solidFill>
                <a:srgbClr val="1E3063"/>
              </a:solidFill>
              <a:latin typeface="Instrument Sans Bold" pitchFamily="34" charset="0"/>
              <a:ea typeface="Instrument Sans Bold" pitchFamily="34" charset="-122"/>
              <a:cs typeface="Instrument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	</a:t>
            </a:r>
            <a:r>
              <a:rPr lang="en-IN" sz="2200" b="1" dirty="0" err="1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Siddhant</a:t>
            </a:r>
            <a:r>
              <a:rPr lang="en-IN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 </a:t>
            </a:r>
            <a:r>
              <a:rPr lang="en-IN" sz="2200" b="1" dirty="0" err="1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Vikram</a:t>
            </a:r>
            <a:r>
              <a:rPr lang="en-IN" sz="2200" b="1" dirty="0" smtClean="0">
                <a:solidFill>
                  <a:srgbClr val="1E3063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 Singh</a:t>
            </a:r>
            <a:endParaRPr lang="en-US" sz="2200" b="1" dirty="0" smtClean="0">
              <a:solidFill>
                <a:srgbClr val="1E3063"/>
              </a:solidFill>
              <a:latin typeface="Instrument Sans Bold" pitchFamily="34" charset="0"/>
              <a:ea typeface="Instrument Sans Bold" pitchFamily="34" charset="-122"/>
              <a:cs typeface="Instrument Sans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28435" y="0"/>
            <a:ext cx="6001966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Styling the Snake: CSS Aesthetics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25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Center Canvas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CSS flexbox or margin auto to center the game board visually.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825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Color Coding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 snake color to green and food color to red for clarity and appeal.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543669"/>
            <a:ext cx="2991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Background &amp; Borders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a subtle background color and a 1px black border on the canvas.</a:t>
            </a:r>
            <a:endParaRPr lang="en-US" sz="17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69694" y="7794625"/>
            <a:ext cx="1760706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656034"/>
            <a:ext cx="77112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Logic: JavaScript Fundamentals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6399" y="2242304"/>
            <a:ext cx="7711202" cy="1179314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921068" y="2446973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Game Loop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1068" y="2889528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`setInterval()` to update game state continuously at fixed intervals.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399" y="3626287"/>
            <a:ext cx="7711202" cy="1179314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921068" y="3830955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Snake Movement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1068" y="4273510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Update x and y coordinates by dx and dy to move the snake smoothly.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399" y="5010269"/>
            <a:ext cx="7711202" cy="1179314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21068" y="521493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Food Generation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1068" y="5657493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Randomize food position within canvas boundaries for variety.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399" y="6394252"/>
            <a:ext cx="7711202" cy="1179314"/>
          </a:xfrm>
          <a:prstGeom prst="roundRect">
            <a:avLst>
              <a:gd name="adj" fmla="val 15623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921068" y="6598920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Collision Detection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1068" y="7041475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Check collisions with walls or snake body to end the game.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Snake Mechanics: Implementing the Game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Snake Array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all segments as objects with x and y positions.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Drawing Snake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Loop through the array to draw each segment on the canvas.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Eating Food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Increase snake length and reposition food after eating.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Increment score every time the snake consumes food.</a:t>
            </a:r>
            <a:endParaRPr lang="en-US" sz="175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69694" y="7794625"/>
            <a:ext cx="1760706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Interaction: Keyboard Controls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Event Listeners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 key presses with `document.addEventListener('keydown', ...)`.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Change Direction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Update dx and dy based on arrow keys or WASD input.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3523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Opposite Movement Block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Prevent reversing direction instantly to avoid game breaking.</a:t>
            </a:r>
            <a:endParaRPr lang="en-US" sz="175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69694" y="7794625"/>
            <a:ext cx="1760706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125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Features: Level Up Your Game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Increase Speed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Gradually speed up the game to increase challenge.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Obstacles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Place blocks that snake must avoid for extra difficulty.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Power-Ups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temporary powers like invincibility or score boosts.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Sound Effects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audio feedback for eating, moving, and game over events.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869694" y="7794625"/>
            <a:ext cx="1760706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621030"/>
            <a:ext cx="7568089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Enhancements &amp; Future Development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56" y="2405301"/>
            <a:ext cx="271224" cy="2712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84327" y="2366010"/>
            <a:ext cx="180117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Mobile Friendly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84327" y="3204686"/>
            <a:ext cx="180117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CSS media queries for varying screen sizes.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166" y="2405301"/>
            <a:ext cx="271224" cy="2712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19537" y="2366010"/>
            <a:ext cx="1801178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Touch Controls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19537" y="3204686"/>
            <a:ext cx="1801178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swipe and tap interactions for mobile users.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376" y="2405301"/>
            <a:ext cx="271343" cy="2713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54867" y="2366010"/>
            <a:ext cx="180117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Scores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54867" y="2852857"/>
            <a:ext cx="180117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Save top scores locally to encourage competition.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956" y="5360075"/>
            <a:ext cx="271224" cy="2712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84327" y="5320784"/>
            <a:ext cx="1801178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Modes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284327" y="5807631"/>
            <a:ext cx="1801178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Introduce timed challenges, mazes, and other gameplay variants.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69694" y="7794625"/>
            <a:ext cx="1760706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250730" y="3280528"/>
            <a:ext cx="3909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 smtClean="0"/>
              <a:t>THANK YOU</a:t>
            </a:r>
            <a:endParaRPr lang="en-US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371</Words>
  <Application>Microsoft Office PowerPoint</Application>
  <PresentationFormat>Custom</PresentationFormat>
  <Paragraphs>67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Instrument Sans Semi Bold</vt:lpstr>
      <vt:lpstr>Calibri</vt:lpstr>
      <vt:lpstr>Instrument Sans Medium</vt:lpstr>
      <vt:lpstr>Instrument Sans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 10</cp:lastModifiedBy>
  <cp:revision>7</cp:revision>
  <dcterms:created xsi:type="dcterms:W3CDTF">2025-04-17T05:04:31Z</dcterms:created>
  <dcterms:modified xsi:type="dcterms:W3CDTF">2025-04-24T05:15:27Z</dcterms:modified>
</cp:coreProperties>
</file>